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8" r:id="rId10"/>
    <p:sldId id="279" r:id="rId11"/>
    <p:sldId id="280" r:id="rId12"/>
    <p:sldId id="281" r:id="rId13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251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北京分行发斯蒂芬访防守打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786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李四防守打法胜多负少防守打法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4273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150.5555555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300.856万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北京分行发斯蒂芬访防守打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45</cp:revision>
  <dcterms:created xsi:type="dcterms:W3CDTF">2026-02-26T01:11:58Z</dcterms:created>
  <dcterms:modified xsi:type="dcterms:W3CDTF">2026-02-26T01:11:58Z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